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08B81-5589-4A38-9685-6EC26FD3A305}" type="datetimeFigureOut">
              <a:rPr lang="ko-KR" altLang="en-US" smtClean="0"/>
              <a:pPr/>
              <a:t>2012-02-28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B6C6E-BE4D-4333-A49A-A32B800FC0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조교 등록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new </a:t>
            </a:r>
            <a:r>
              <a:rPr lang="en-US" altLang="ko-KR" dirty="0" err="1" smtClean="0"/>
              <a:t>eTL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진행강좌에서 </a:t>
            </a:r>
            <a:r>
              <a:rPr lang="ko-KR" altLang="en-US" dirty="0" err="1" smtClean="0"/>
              <a:t>강좌명</a:t>
            </a:r>
            <a:r>
              <a:rPr lang="ko-KR" altLang="en-US" dirty="0" smtClean="0"/>
              <a:t> 선택 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강의실에서 편집모드 </a:t>
            </a:r>
            <a:r>
              <a:rPr lang="ko-KR" altLang="en-US" dirty="0" err="1" smtClean="0"/>
              <a:t>껴기</a:t>
            </a:r>
            <a:endParaRPr lang="ko-KR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12651"/>
          <a:stretch>
            <a:fillRect/>
          </a:stretch>
        </p:blipFill>
        <p:spPr bwMode="auto">
          <a:xfrm>
            <a:off x="827584" y="2060848"/>
            <a:ext cx="7560840" cy="479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모서리가 둥근 직사각형 4"/>
          <p:cNvSpPr/>
          <p:nvPr/>
        </p:nvSpPr>
        <p:spPr>
          <a:xfrm>
            <a:off x="6372200" y="2098989"/>
            <a:ext cx="1800200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9170606" cy="4588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설정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사용자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등록된 사용자에서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②사용자 등록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조교 검색하여 등록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5517232"/>
            <a:ext cx="1368152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b="1" dirty="0" smtClean="0">
                <a:solidFill>
                  <a:srgbClr val="FF0000"/>
                </a:solidFill>
              </a:rPr>
              <a:t>①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8100392" y="2022707"/>
            <a:ext cx="1043608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②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969631" y="2807780"/>
            <a:ext cx="1162209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b="1" dirty="0" smtClean="0">
                <a:solidFill>
                  <a:srgbClr val="FF0000"/>
                </a:solidFill>
              </a:rPr>
              <a:t>③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979712" y="5805264"/>
            <a:ext cx="2520280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④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4029803" y="3334414"/>
            <a:ext cx="648072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⑤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19</Words>
  <Application>Microsoft Office PowerPoint</Application>
  <PresentationFormat>화면 슬라이드 쇼(4:3)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조교 등록 </vt:lpstr>
      <vt:lpstr>진행강좌에서 강좌명 선택 후  강의실에서 편집모드 껴기</vt:lpstr>
      <vt:lpstr>설정&gt;사용자&gt;등록된 사용자에서 ②사용자 등록&gt;조교 검색하여 등록</vt:lpstr>
    </vt:vector>
  </TitlesOfParts>
  <Company>CTL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조교 승인</dc:title>
  <dc:creator>System103</dc:creator>
  <cp:lastModifiedBy>System103</cp:lastModifiedBy>
  <cp:revision>9</cp:revision>
  <dcterms:created xsi:type="dcterms:W3CDTF">2012-02-13T07:42:18Z</dcterms:created>
  <dcterms:modified xsi:type="dcterms:W3CDTF">2012-02-28T08:09:04Z</dcterms:modified>
</cp:coreProperties>
</file>