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조교 등록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eTL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진행강좌에서 </a:t>
            </a:r>
            <a:r>
              <a:rPr lang="ko-KR" altLang="en-US" dirty="0" err="1" smtClean="0"/>
              <a:t>강좌명</a:t>
            </a:r>
            <a:r>
              <a:rPr lang="ko-KR" altLang="en-US" dirty="0" smtClean="0"/>
              <a:t> 선택 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강의실에서 편집모드 </a:t>
            </a:r>
            <a:r>
              <a:rPr lang="ko-KR" altLang="en-US" dirty="0" err="1" smtClean="0"/>
              <a:t>껴기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2651"/>
          <a:stretch>
            <a:fillRect/>
          </a:stretch>
        </p:blipFill>
        <p:spPr bwMode="auto">
          <a:xfrm>
            <a:off x="827584" y="2060848"/>
            <a:ext cx="7560840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6372200" y="2098989"/>
            <a:ext cx="180020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70606" cy="458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설정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사용자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등록된 사용자에서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②사용자 등록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조교 검색하여 등록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51520" y="5517232"/>
            <a:ext cx="136815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100392" y="2022707"/>
            <a:ext cx="104360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969631" y="2807780"/>
            <a:ext cx="1162209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979712" y="5805264"/>
            <a:ext cx="252028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029803" y="3334414"/>
            <a:ext cx="64807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⑤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화면 슬라이드 쇼(4:3)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조교 등록 </vt:lpstr>
      <vt:lpstr>진행강좌에서 강좌명 선택 후  강의실에서 편집모드 껴기</vt:lpstr>
      <vt:lpstr>설정&gt;사용자&gt;등록된 사용자에서 ②사용자 등록&gt;조교 검색하여 등록</vt:lpstr>
    </vt:vector>
  </TitlesOfParts>
  <Company>CTL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조교 승인</dc:title>
  <dc:creator>System103</dc:creator>
  <cp:lastModifiedBy>System103</cp:lastModifiedBy>
  <cp:revision>9</cp:revision>
  <dcterms:created xsi:type="dcterms:W3CDTF">2012-02-13T07:42:18Z</dcterms:created>
  <dcterms:modified xsi:type="dcterms:W3CDTF">2012-02-28T08:09:04Z</dcterms:modified>
</cp:coreProperties>
</file>