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54CA3-7319-4651-9B10-B0DE7E3A9B0A}" type="datetimeFigureOut">
              <a:rPr lang="en-US" altLang="ko-KR"/>
              <a:t>2/29/2012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F4E62-F6E6-4C0C-B171-37D55E009763}" type="slidenum">
              <a:rPr lang="en-US" altLang="ko-KR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4E62-F6E6-4C0C-B171-37D55E009763}" type="slidenum">
              <a:rPr lang="en-US" altLang="ko-KR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736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4E62-F6E6-4C0C-B171-37D55E009763}" type="slidenum">
              <a:rPr lang="en-US" altLang="ko-KR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102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4E62-F6E6-4C0C-B171-37D55E009763}" type="slidenum">
              <a:rPr lang="en-US" altLang="ko-KR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2777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4E62-F6E6-4C0C-B171-37D55E009763}" type="slidenum">
              <a:rPr lang="en-US" altLang="ko-KR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942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573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540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221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69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78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509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60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318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85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246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589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2012-02-29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58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맑은 고딕"/>
              </a:rPr>
              <a:t>조교</a:t>
            </a:r>
            <a:r>
              <a:rPr lang="en-US" altLang="ko-KR">
                <a:latin typeface="맑은 고딕"/>
              </a:rPr>
              <a:t>/</a:t>
            </a:r>
            <a:r>
              <a:rPr lang="ko-KR" altLang="en-US">
                <a:latin typeface="맑은 고딕"/>
              </a:rPr>
              <a:t>청강 신청 및 취소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700">
                <a:latin typeface="맑은 고딕"/>
              </a:rPr>
              <a:t>로그인 후 홈에서 </a:t>
            </a:r>
            <a:r>
              <a:rPr lang="en-US" altLang="ko-KR" sz="2700">
                <a:latin typeface="맑은 고딕"/>
              </a:rPr>
              <a:t>[</a:t>
            </a:r>
            <a:r>
              <a:rPr lang="ko-KR" altLang="en-US" sz="2700">
                <a:latin typeface="맑은 고딕"/>
              </a:rPr>
              <a:t>조교 </a:t>
            </a:r>
            <a:r>
              <a:rPr lang="en-US" altLang="ko-KR" sz="2700">
                <a:latin typeface="맑은 고딕"/>
              </a:rPr>
              <a:t>/</a:t>
            </a:r>
            <a:r>
              <a:rPr lang="ko-KR" altLang="en-US" sz="2700">
                <a:latin typeface="맑은 고딕"/>
              </a:rPr>
              <a:t> 청강생 신청</a:t>
            </a:r>
            <a:r>
              <a:rPr lang="en-US" altLang="ko-KR" sz="2700">
                <a:latin typeface="맑은 고딕"/>
              </a:rPr>
              <a:t>]</a:t>
            </a:r>
            <a:r>
              <a:rPr lang="ko-KR" altLang="en-US" sz="2700">
                <a:latin typeface="맑은 고딕"/>
              </a:rPr>
              <a:t> 메뉴 클릭</a:t>
            </a:r>
          </a:p>
        </p:txBody>
      </p:sp>
      <p:pic>
        <p:nvPicPr>
          <p:cNvPr id="4" name="내용 개체 틀 3" descr="조교신청취소0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531081"/>
            <a:ext cx="8229600" cy="2664200"/>
          </a:xfrm>
        </p:spPr>
      </p:pic>
    </p:spTree>
    <p:extLst>
      <p:ext uri="{BB962C8B-B14F-4D97-AF65-F5344CB8AC3E}">
        <p14:creationId xmlns:p14="http://schemas.microsoft.com/office/powerpoint/2010/main" val="47387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2700">
                <a:latin typeface="맑은 고딕"/>
              </a:rPr>
              <a:t>과목을 검색해 조교 신청 및 청강생 신청의 </a:t>
            </a:r>
            <a:r>
              <a:rPr lang="en-US" altLang="ko-KR" sz="2700">
                <a:latin typeface="맑은 고딕"/>
              </a:rPr>
              <a:t>[</a:t>
            </a:r>
            <a:r>
              <a:rPr lang="ko-KR" altLang="en-US" sz="2700">
                <a:latin typeface="맑은 고딕"/>
              </a:rPr>
              <a:t>신청</a:t>
            </a:r>
            <a:r>
              <a:rPr lang="en-US" altLang="ko-KR" sz="2700">
                <a:latin typeface="맑은 고딕"/>
              </a:rPr>
              <a:t>] </a:t>
            </a:r>
            <a:r>
              <a:rPr lang="ko-KR" altLang="en-US" sz="2700">
                <a:latin typeface="맑은 고딕"/>
              </a:rPr>
              <a:t>클릭하면 됩니다</a:t>
            </a:r>
            <a:r>
              <a:rPr lang="en-US" altLang="ko-KR" sz="2700">
                <a:latin typeface="맑은 고딕"/>
              </a:rPr>
              <a:t>.</a:t>
            </a:r>
            <a:r>
              <a:rPr lang="ko-KR" altLang="en-US" sz="2700">
                <a:latin typeface="맑은 고딕"/>
              </a:rPr>
              <a:t> 해당교수님께는 승인요청</a:t>
            </a:r>
            <a:r>
              <a:rPr lang="en-US" altLang="ko-KR" sz="2700">
                <a:latin typeface="맑은 고딕"/>
              </a:rPr>
              <a:t> </a:t>
            </a:r>
            <a:r>
              <a:rPr lang="ko-KR" altLang="en-US" sz="2700">
                <a:latin typeface="맑은 고딕"/>
              </a:rPr>
              <a:t>메세지가 보내집니다</a:t>
            </a:r>
            <a:r>
              <a:rPr lang="en-US" altLang="ko-KR" sz="2700">
                <a:latin typeface="맑은 고딕"/>
              </a:rPr>
              <a:t>. </a:t>
            </a:r>
            <a:endParaRPr lang="ko-KR" altLang="en-US" sz="2700">
              <a:latin typeface="맑은 고딕"/>
            </a:endParaRPr>
          </a:p>
        </p:txBody>
      </p:sp>
      <p:pic>
        <p:nvPicPr>
          <p:cNvPr id="4" name="내용 개체 틀 3" descr="조교신청취소0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531081"/>
            <a:ext cx="8229600" cy="2664200"/>
          </a:xfrm>
        </p:spPr>
      </p:pic>
    </p:spTree>
    <p:extLst>
      <p:ext uri="{BB962C8B-B14F-4D97-AF65-F5344CB8AC3E}">
        <p14:creationId xmlns:p14="http://schemas.microsoft.com/office/powerpoint/2010/main" val="97560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2700">
                <a:latin typeface="맑은 고딕"/>
              </a:rPr>
              <a:t>신청내역 버튼을 클릭해 신청내역을 확인하거나 </a:t>
            </a:r>
            <a:br>
              <a:rPr lang="ko-KR" altLang="en-US" sz="2700">
                <a:latin typeface="맑은 고딕"/>
              </a:rPr>
            </a:br>
            <a:r>
              <a:rPr lang="ko-KR" altLang="en-US" sz="2700">
                <a:latin typeface="맑은 고딕"/>
              </a:rPr>
              <a:t>취소할 수 있습니다</a:t>
            </a:r>
            <a:r>
              <a:rPr lang="en-US" altLang="ko-KR" sz="2700">
                <a:latin typeface="맑은 고딕"/>
              </a:rPr>
              <a:t>.</a:t>
            </a:r>
            <a:endParaRPr lang="ko-KR" altLang="en-US" sz="2700">
              <a:latin typeface="맑은 고딕"/>
            </a:endParaRPr>
          </a:p>
        </p:txBody>
      </p:sp>
      <p:pic>
        <p:nvPicPr>
          <p:cNvPr id="4" name="내용 개체 틀 3" descr="조교신청취소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359234"/>
            <a:ext cx="8229600" cy="3007895"/>
          </a:xfrm>
        </p:spPr>
      </p:pic>
    </p:spTree>
    <p:extLst>
      <p:ext uri="{BB962C8B-B14F-4D97-AF65-F5344CB8AC3E}">
        <p14:creationId xmlns:p14="http://schemas.microsoft.com/office/powerpoint/2010/main" val="3395153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Application>Microsoft Office PowerPoint</Application>
  <PresentationFormat>화면 슬라이드 쇼(4:3)</PresentationFormat>
  <Slides>4</Slides>
  <Notes>4</Notes>
  <HiddenSlides>0</HiddenSlide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</vt:lpstr>
      <vt:lpstr>조교/청강 신청 및 취소</vt:lpstr>
      <vt:lpstr>로그인 후 홈에서 [조교 / 청강생 신청] 메뉴 클릭</vt:lpstr>
      <vt:lpstr>과목을 검색해 조교 신청 및 청강생 신청의 [신청] 클릭하면 됩니다. 해당교수님께는 승인요청 메세지가 보내집니다. </vt:lpstr>
      <vt:lpstr>신청내역 버튼을 클릭해 신청내역을 확인하거나  취소할 수 있습니다.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조교/청강 신청 취소</dc:title>
  <cp:revision>4</cp:revision>
  <dcterms:modified xsi:type="dcterms:W3CDTF">2012-02-29T05:21:18Z</dcterms:modified>
</cp:coreProperties>
</file>