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8B81-5589-4A38-9685-6EC26FD3A305}" type="datetimeFigureOut">
              <a:rPr lang="ko-KR" altLang="en-US" smtClean="0"/>
              <a:pPr/>
              <a:t>2012-02-15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조교 승인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new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eTL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진행강좌 선</a:t>
            </a:r>
            <a:r>
              <a:rPr lang="ko-KR" altLang="en-US" dirty="0" smtClean="0"/>
              <a:t>택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2089"/>
          <a:stretch>
            <a:fillRect/>
          </a:stretch>
        </p:blipFill>
        <p:spPr bwMode="auto">
          <a:xfrm>
            <a:off x="0" y="1208137"/>
            <a:ext cx="9182100" cy="5677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모서리가 둥근 직사각형 4"/>
          <p:cNvSpPr/>
          <p:nvPr/>
        </p:nvSpPr>
        <p:spPr>
          <a:xfrm>
            <a:off x="2483768" y="2420888"/>
            <a:ext cx="4320480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강좌관리 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조교</a:t>
            </a:r>
            <a:r>
              <a:rPr lang="en-US" altLang="ko-KR" dirty="0" smtClean="0"/>
              <a:t>/</a:t>
            </a:r>
            <a:r>
              <a:rPr lang="ko-KR" altLang="en-US" dirty="0" smtClean="0"/>
              <a:t>청강생 관리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13844"/>
          <a:stretch>
            <a:fillRect/>
          </a:stretch>
        </p:blipFill>
        <p:spPr bwMode="auto">
          <a:xfrm>
            <a:off x="681038" y="1772816"/>
            <a:ext cx="7781925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모서리가 둥근 직사각형 4"/>
          <p:cNvSpPr/>
          <p:nvPr/>
        </p:nvSpPr>
        <p:spPr>
          <a:xfrm>
            <a:off x="971600" y="5949280"/>
            <a:ext cx="136815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승인 </a:t>
            </a:r>
            <a:r>
              <a:rPr lang="ko-KR" altLang="en-US" dirty="0" smtClean="0"/>
              <a:t>클릭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424930"/>
            <a:ext cx="9105995" cy="517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조교 승인</vt:lpstr>
      <vt:lpstr>진행강좌 선택</vt:lpstr>
      <vt:lpstr>강좌관리 &gt;조교/청강생 관리</vt:lpstr>
      <vt:lpstr>승인 클릭</vt:lpstr>
    </vt:vector>
  </TitlesOfParts>
  <Company>CTL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조교 승인</dc:title>
  <dc:creator>System103</dc:creator>
  <cp:lastModifiedBy>System103</cp:lastModifiedBy>
  <cp:revision>3</cp:revision>
  <dcterms:created xsi:type="dcterms:W3CDTF">2012-02-13T07:42:18Z</dcterms:created>
  <dcterms:modified xsi:type="dcterms:W3CDTF">2012-02-15T02:17:26Z</dcterms:modified>
</cp:coreProperties>
</file>