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892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41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00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58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72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32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66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95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766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0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91C4E-4F43-428E-B895-181B7FE7D244}" type="datetimeFigureOut">
              <a:rPr lang="ko-KR" altLang="en-US" smtClean="0"/>
              <a:t>2013-02-18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261B-2094-4513-9AD5-C7CA0923E5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62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877029" cy="466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27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7820819" cy="462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9822"/>
          <a:stretch/>
        </p:blipFill>
        <p:spPr bwMode="auto">
          <a:xfrm>
            <a:off x="1" y="310896"/>
            <a:ext cx="4572000" cy="370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16"/>
          <a:stretch/>
        </p:blipFill>
        <p:spPr bwMode="auto">
          <a:xfrm>
            <a:off x="4427984" y="285728"/>
            <a:ext cx="457913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550344"/>
            <a:ext cx="4966320" cy="1083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283112" cy="401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7028731" cy="387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630002" cy="365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002939" cy="3860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964835" cy="4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3" b="15653"/>
          <a:stretch/>
        </p:blipFill>
        <p:spPr bwMode="auto">
          <a:xfrm>
            <a:off x="827584" y="548680"/>
            <a:ext cx="7589163" cy="599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19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0</Words>
  <Application>Microsoft Office PowerPoint</Application>
  <PresentationFormat>화면 슬라이드 쇼(4:3)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obj007</dc:creator>
  <cp:lastModifiedBy>obj007</cp:lastModifiedBy>
  <cp:revision>3</cp:revision>
  <dcterms:created xsi:type="dcterms:W3CDTF">2013-02-18T05:13:24Z</dcterms:created>
  <dcterms:modified xsi:type="dcterms:W3CDTF">2013-02-18T10:56:09Z</dcterms:modified>
</cp:coreProperties>
</file>