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90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73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5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5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85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58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38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39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018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30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847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CFDA-8731-4E28-AE4B-DF771D3836CD}" type="datetimeFigureOut">
              <a:rPr lang="ko-KR" altLang="en-US" smtClean="0"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A99E-7417-4475-BD7D-B674578C4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2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사용자 등록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eTL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62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" y="260648"/>
            <a:ext cx="9130063" cy="632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모서리가 둥근 직사각형 3"/>
          <p:cNvSpPr/>
          <p:nvPr/>
        </p:nvSpPr>
        <p:spPr>
          <a:xfrm>
            <a:off x="6660232" y="1124744"/>
            <a:ext cx="2160240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482"/>
            <a:ext cx="9120048" cy="630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539552" y="4941168"/>
            <a:ext cx="108012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" y="188640"/>
            <a:ext cx="9121013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611560" y="5013176"/>
            <a:ext cx="108012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740352" y="1772816"/>
            <a:ext cx="108012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" y="260647"/>
            <a:ext cx="9123400" cy="630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3203848" y="5085184"/>
            <a:ext cx="108012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004048" y="2204864"/>
            <a:ext cx="108012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사용자 등록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사용자 등록</dc:title>
  <dc:creator>sung</dc:creator>
  <cp:lastModifiedBy>sung</cp:lastModifiedBy>
  <cp:revision>1</cp:revision>
  <dcterms:created xsi:type="dcterms:W3CDTF">2013-03-14T04:33:11Z</dcterms:created>
  <dcterms:modified xsi:type="dcterms:W3CDTF">2013-03-14T04:42:27Z</dcterms:modified>
</cp:coreProperties>
</file>