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2CFDA-8731-4E28-AE4B-DF771D3836CD}" type="datetimeFigureOut">
              <a:rPr lang="ko-KR" altLang="en-US" smtClean="0"/>
              <a:t>2013-03-14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3A99E-7417-4475-BD7D-B674578C47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9900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2CFDA-8731-4E28-AE4B-DF771D3836CD}" type="datetimeFigureOut">
              <a:rPr lang="ko-KR" altLang="en-US" smtClean="0"/>
              <a:t>2013-03-14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3A99E-7417-4475-BD7D-B674578C47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739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2CFDA-8731-4E28-AE4B-DF771D3836CD}" type="datetimeFigureOut">
              <a:rPr lang="ko-KR" altLang="en-US" smtClean="0"/>
              <a:t>2013-03-14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3A99E-7417-4475-BD7D-B674578C47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3059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2CFDA-8731-4E28-AE4B-DF771D3836CD}" type="datetimeFigureOut">
              <a:rPr lang="ko-KR" altLang="en-US" smtClean="0"/>
              <a:t>2013-03-14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3A99E-7417-4475-BD7D-B674578C47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4598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2CFDA-8731-4E28-AE4B-DF771D3836CD}" type="datetimeFigureOut">
              <a:rPr lang="ko-KR" altLang="en-US" smtClean="0"/>
              <a:t>2013-03-14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3A99E-7417-4475-BD7D-B674578C47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2854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2CFDA-8731-4E28-AE4B-DF771D3836CD}" type="datetimeFigureOut">
              <a:rPr lang="ko-KR" altLang="en-US" smtClean="0"/>
              <a:t>2013-03-14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3A99E-7417-4475-BD7D-B674578C47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9581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2CFDA-8731-4E28-AE4B-DF771D3836CD}" type="datetimeFigureOut">
              <a:rPr lang="ko-KR" altLang="en-US" smtClean="0"/>
              <a:t>2013-03-14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3A99E-7417-4475-BD7D-B674578C47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4388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2CFDA-8731-4E28-AE4B-DF771D3836CD}" type="datetimeFigureOut">
              <a:rPr lang="ko-KR" altLang="en-US" smtClean="0"/>
              <a:t>2013-03-14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3A99E-7417-4475-BD7D-B674578C47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6394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2CFDA-8731-4E28-AE4B-DF771D3836CD}" type="datetimeFigureOut">
              <a:rPr lang="ko-KR" altLang="en-US" smtClean="0"/>
              <a:t>2013-03-14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3A99E-7417-4475-BD7D-B674578C47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0184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2CFDA-8731-4E28-AE4B-DF771D3836CD}" type="datetimeFigureOut">
              <a:rPr lang="ko-KR" altLang="en-US" smtClean="0"/>
              <a:t>2013-03-14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3A99E-7417-4475-BD7D-B674578C47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9301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2CFDA-8731-4E28-AE4B-DF771D3836CD}" type="datetimeFigureOut">
              <a:rPr lang="ko-KR" altLang="en-US" smtClean="0"/>
              <a:t>2013-03-14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3A99E-7417-4475-BD7D-B674578C47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8470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2CFDA-8731-4E28-AE4B-DF771D3836CD}" type="datetimeFigureOut">
              <a:rPr lang="ko-KR" altLang="en-US" smtClean="0"/>
              <a:t>2013-03-14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3A99E-7417-4475-BD7D-B674578C47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6289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사용자 등록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err="1" smtClean="0"/>
              <a:t>eTL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6625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4" y="260648"/>
            <a:ext cx="9130063" cy="6329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모서리가 둥근 직사각형 3"/>
          <p:cNvSpPr/>
          <p:nvPr/>
        </p:nvSpPr>
        <p:spPr>
          <a:xfrm>
            <a:off x="6660232" y="1124744"/>
            <a:ext cx="2160240" cy="43204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44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3482"/>
            <a:ext cx="9120048" cy="6301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모서리가 둥근 직사각형 4"/>
          <p:cNvSpPr/>
          <p:nvPr/>
        </p:nvSpPr>
        <p:spPr>
          <a:xfrm>
            <a:off x="539552" y="4941168"/>
            <a:ext cx="1080120" cy="36004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60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8" y="188640"/>
            <a:ext cx="9121013" cy="633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모서리가 둥근 직사각형 4"/>
          <p:cNvSpPr/>
          <p:nvPr/>
        </p:nvSpPr>
        <p:spPr>
          <a:xfrm>
            <a:off x="611560" y="5013176"/>
            <a:ext cx="1080120" cy="36004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FF0000"/>
                </a:solidFill>
              </a:rPr>
              <a:t>1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7740352" y="1772816"/>
            <a:ext cx="1080120" cy="36004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FF0000"/>
                </a:solidFill>
              </a:rPr>
              <a:t>2</a:t>
            </a:r>
            <a:endParaRPr lang="ko-KR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48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00" y="260647"/>
            <a:ext cx="9123400" cy="6300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모서리가 둥근 직사각형 4"/>
          <p:cNvSpPr/>
          <p:nvPr/>
        </p:nvSpPr>
        <p:spPr>
          <a:xfrm>
            <a:off x="3203848" y="5085184"/>
            <a:ext cx="1080120" cy="36004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FF0000"/>
                </a:solidFill>
              </a:rPr>
              <a:t>1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5004048" y="2204864"/>
            <a:ext cx="1080120" cy="36004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FF0000"/>
                </a:solidFill>
              </a:rPr>
              <a:t>2</a:t>
            </a:r>
            <a:endParaRPr lang="ko-KR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82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</Words>
  <Application>Microsoft Office PowerPoint</Application>
  <PresentationFormat>화면 슬라이드 쇼(4:3)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사용자 등록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사용자 등록</dc:title>
  <dc:creator>sung</dc:creator>
  <cp:lastModifiedBy>sung</cp:lastModifiedBy>
  <cp:revision>1</cp:revision>
  <dcterms:created xsi:type="dcterms:W3CDTF">2013-03-14T04:33:11Z</dcterms:created>
  <dcterms:modified xsi:type="dcterms:W3CDTF">2013-03-14T04:42:27Z</dcterms:modified>
</cp:coreProperties>
</file>