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904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09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86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141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41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63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2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206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72BD-51BE-4707-BE44-A1C27E0DB8C2}" type="datetimeFigureOut">
              <a:rPr lang="ko-KR" altLang="en-US" smtClean="0"/>
              <a:t>2013-04-16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CD470-D27D-47DD-8D2B-01F82E2E10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837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저작권보호게시판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ActiveX </a:t>
            </a:r>
            <a:r>
              <a:rPr lang="ko-KR" altLang="en-US" dirty="0" smtClean="0"/>
              <a:t>설치 방법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470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게시자</a:t>
            </a:r>
            <a:r>
              <a:rPr lang="en-US" altLang="ko-KR" dirty="0"/>
              <a:t> </a:t>
            </a:r>
            <a:r>
              <a:rPr lang="ko-KR" altLang="en-US" dirty="0" smtClean="0"/>
              <a:t>확인할 수 없어서 </a:t>
            </a:r>
            <a:r>
              <a:rPr lang="en-US" altLang="ko-KR" dirty="0" smtClean="0"/>
              <a:t>… </a:t>
            </a:r>
            <a:r>
              <a:rPr lang="ko-KR" altLang="en-US" dirty="0" smtClean="0"/>
              <a:t>차단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3687" y="2958306"/>
            <a:ext cx="6524625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9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신뢰할 수 있는 사이트 추가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9627" y="1825625"/>
            <a:ext cx="79527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6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사용자 지정수준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서명 안 된 </a:t>
            </a:r>
            <a:r>
              <a:rPr lang="en-US" altLang="ko-KR" dirty="0" smtClean="0"/>
              <a:t>ActiveX </a:t>
            </a:r>
            <a:r>
              <a:rPr lang="ko-KR" altLang="en-US" dirty="0" smtClean="0"/>
              <a:t>컨트롤 다운로드 확인 선택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3765" y="1825625"/>
            <a:ext cx="442446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4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와이드스크린</PresentationFormat>
  <Paragraphs>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저작권보호게시판</vt:lpstr>
      <vt:lpstr>게시자 확인할 수 없어서 … 차단</vt:lpstr>
      <vt:lpstr>신뢰할 수 있는 사이트 추가</vt:lpstr>
      <vt:lpstr>사용자 지정수준 &gt; 서명 안 된 ActiveX 컨트롤 다운로드 확인 선택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저작권보호게시판</dc:title>
  <dc:creator>허성</dc:creator>
  <cp:lastModifiedBy>허성</cp:lastModifiedBy>
  <cp:revision>2</cp:revision>
  <dcterms:created xsi:type="dcterms:W3CDTF">2013-04-16T01:11:02Z</dcterms:created>
  <dcterms:modified xsi:type="dcterms:W3CDTF">2013-04-16T01:12:35Z</dcterms:modified>
</cp:coreProperties>
</file>