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6" r:id="rId3"/>
    <p:sldId id="262" r:id="rId4"/>
    <p:sldId id="261" r:id="rId5"/>
    <p:sldId id="264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6" autoAdjust="0"/>
    <p:restoredTop sz="94660"/>
  </p:normalViewPr>
  <p:slideViewPr>
    <p:cSldViewPr>
      <p:cViewPr>
        <p:scale>
          <a:sx n="100" d="100"/>
          <a:sy n="100" d="100"/>
        </p:scale>
        <p:origin x="-150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72737A-49BE-4498-8742-4D7832A4CB78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A118C-8C4F-459F-8117-D14BA4FCC2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D8DAA-9AE0-4669-BE42-D19FE67F60AA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54C0-64FB-46D5-BA9B-A51DAD087742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2F5A-BC78-4E7D-8BF5-A2A8079BA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54C0-64FB-46D5-BA9B-A51DAD087742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2F5A-BC78-4E7D-8BF5-A2A8079BA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54C0-64FB-46D5-BA9B-A51DAD087742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2F5A-BC78-4E7D-8BF5-A2A8079BA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54C0-64FB-46D5-BA9B-A51DAD087742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2F5A-BC78-4E7D-8BF5-A2A8079BA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54C0-64FB-46D5-BA9B-A51DAD087742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2F5A-BC78-4E7D-8BF5-A2A8079BA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54C0-64FB-46D5-BA9B-A51DAD087742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2F5A-BC78-4E7D-8BF5-A2A8079BA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54C0-64FB-46D5-BA9B-A51DAD087742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2F5A-BC78-4E7D-8BF5-A2A8079BA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54C0-64FB-46D5-BA9B-A51DAD087742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2F5A-BC78-4E7D-8BF5-A2A8079BA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54C0-64FB-46D5-BA9B-A51DAD087742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2F5A-BC78-4E7D-8BF5-A2A8079BA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54C0-64FB-46D5-BA9B-A51DAD087742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2F5A-BC78-4E7D-8BF5-A2A8079BA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54C0-64FB-46D5-BA9B-A51DAD087742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2F5A-BC78-4E7D-8BF5-A2A8079BA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254C0-64FB-46D5-BA9B-A51DAD087742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72F5A-BC78-4E7D-8BF5-A2A8079BA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65322" y="2531368"/>
            <a:ext cx="5133136" cy="63094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ko-KR" altLang="en-US" sz="3500" b="1" dirty="0" smtClean="0"/>
              <a:t>성적 산출 </a:t>
            </a:r>
            <a:r>
              <a:rPr lang="en-US" altLang="ko-KR" sz="3500" b="1" dirty="0" smtClean="0"/>
              <a:t>(</a:t>
            </a:r>
            <a:r>
              <a:rPr lang="ko-KR" altLang="en-US" sz="3500" b="1" dirty="0" smtClean="0"/>
              <a:t>백분율</a:t>
            </a:r>
            <a:r>
              <a:rPr lang="en-US" altLang="ko-KR" sz="3500" b="1" dirty="0" smtClean="0"/>
              <a:t>, </a:t>
            </a:r>
            <a:r>
              <a:rPr lang="ko-KR" altLang="en-US" sz="3500" b="1" dirty="0" smtClean="0"/>
              <a:t>순위</a:t>
            </a:r>
            <a:r>
              <a:rPr lang="en-US" altLang="ko-KR" sz="3500" b="1" dirty="0" smtClean="0"/>
              <a:t>)</a:t>
            </a:r>
            <a:endParaRPr lang="en-US" altLang="ko-KR" sz="3500" b="1" dirty="0" smtClean="0"/>
          </a:p>
        </p:txBody>
      </p:sp>
      <p:grpSp>
        <p:nvGrpSpPr>
          <p:cNvPr id="2" name="그룹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직사각형 8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0" y="0"/>
              <a:ext cx="9144000" cy="5486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1" name="그림 10" descr="moodle-partner-CSP-vertical-large-trans-gray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28384" y="6381328"/>
              <a:ext cx="915790" cy="401292"/>
            </a:xfrm>
            <a:prstGeom prst="rect">
              <a:avLst/>
            </a:prstGeom>
          </p:spPr>
        </p:pic>
        <p:pic>
          <p:nvPicPr>
            <p:cNvPr id="12" name="그림 11" descr="coursemos_02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1520" y="188640"/>
              <a:ext cx="1338871" cy="169590"/>
            </a:xfrm>
            <a:prstGeom prst="rect">
              <a:avLst/>
            </a:prstGeom>
          </p:spPr>
        </p:pic>
      </p:grpSp>
      <p:sp>
        <p:nvSpPr>
          <p:cNvPr id="8" name="직사각형 7"/>
          <p:cNvSpPr/>
          <p:nvPr/>
        </p:nvSpPr>
        <p:spPr>
          <a:xfrm>
            <a:off x="827584" y="3284984"/>
            <a:ext cx="756084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300" dirty="0" smtClean="0">
                <a:latin typeface="+mj-ea"/>
                <a:ea typeface="+mj-ea"/>
              </a:rPr>
              <a:t>성적에 백분율과 순위를 표시합니다</a:t>
            </a:r>
            <a:r>
              <a:rPr lang="en-US" altLang="ko-KR" sz="1300" dirty="0" smtClean="0">
                <a:latin typeface="+mj-ea"/>
                <a:ea typeface="+mj-ea"/>
              </a:rPr>
              <a:t>.</a:t>
            </a:r>
            <a:endParaRPr lang="en-US" altLang="ko-KR" sz="1300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47864" y="436510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+mj-ea"/>
                <a:ea typeface="+mj-ea"/>
              </a:rPr>
              <a:t>1. </a:t>
            </a:r>
            <a:r>
              <a:rPr lang="ko-KR" altLang="en-US" b="1" dirty="0" smtClean="0">
                <a:latin typeface="+mj-ea"/>
                <a:ea typeface="+mj-ea"/>
              </a:rPr>
              <a:t>성적</a:t>
            </a:r>
            <a:r>
              <a:rPr lang="en-US" altLang="ko-KR" b="1" dirty="0" smtClean="0">
                <a:latin typeface="+mj-ea"/>
                <a:ea typeface="+mj-ea"/>
              </a:rPr>
              <a:t> </a:t>
            </a:r>
            <a:r>
              <a:rPr lang="ko-KR" altLang="en-US" b="1" dirty="0" smtClean="0">
                <a:latin typeface="+mj-ea"/>
                <a:ea typeface="+mj-ea"/>
              </a:rPr>
              <a:t>관리 </a:t>
            </a:r>
            <a:r>
              <a:rPr lang="en-US" altLang="ko-KR" b="1" dirty="0" smtClean="0">
                <a:latin typeface="+mj-ea"/>
                <a:ea typeface="+mj-ea"/>
              </a:rPr>
              <a:t>-&gt; </a:t>
            </a:r>
            <a:r>
              <a:rPr lang="ko-KR" altLang="en-US" b="1" dirty="0" smtClean="0">
                <a:latin typeface="+mj-ea"/>
                <a:ea typeface="+mj-ea"/>
              </a:rPr>
              <a:t>설정 접속</a:t>
            </a:r>
            <a:endParaRPr lang="ko-KR" altLang="en-US" b="1" dirty="0">
              <a:latin typeface="+mj-ea"/>
              <a:ea typeface="+mj-ea"/>
            </a:endParaRPr>
          </a:p>
        </p:txBody>
      </p:sp>
      <p:grpSp>
        <p:nvGrpSpPr>
          <p:cNvPr id="19" name="그룹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20" name="직사각형 19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0" y="0"/>
              <a:ext cx="9144000" cy="5486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22" name="그림 21" descr="moodle-partner-CSP-vertical-large-trans-gray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28384" y="6381328"/>
              <a:ext cx="915790" cy="401292"/>
            </a:xfrm>
            <a:prstGeom prst="rect">
              <a:avLst/>
            </a:prstGeom>
          </p:spPr>
        </p:pic>
        <p:pic>
          <p:nvPicPr>
            <p:cNvPr id="23" name="그림 22" descr="coursemos_02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1520" y="188640"/>
              <a:ext cx="1338871" cy="169590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7037357" y="116632"/>
            <a:ext cx="1927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1. </a:t>
            </a:r>
            <a:r>
              <a:rPr lang="ko-KR" altLang="en-US" b="1" dirty="0" smtClean="0"/>
              <a:t>성적관리 접속</a:t>
            </a:r>
            <a:endParaRPr lang="en-US" altLang="ko-KR" b="1" dirty="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556792"/>
            <a:ext cx="8340102" cy="22107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5" name="직사각형 24"/>
          <p:cNvSpPr/>
          <p:nvPr/>
        </p:nvSpPr>
        <p:spPr>
          <a:xfrm>
            <a:off x="395536" y="2924944"/>
            <a:ext cx="1008112" cy="144016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764704"/>
            <a:ext cx="6203562" cy="42911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grpSp>
        <p:nvGrpSpPr>
          <p:cNvPr id="17" name="그룹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8" name="직사각형 17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0" y="0"/>
              <a:ext cx="9144000" cy="5486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20" name="그림 19" descr="moodle-partner-CSP-vertical-large-trans-gray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28384" y="6381328"/>
              <a:ext cx="915790" cy="401292"/>
            </a:xfrm>
            <a:prstGeom prst="rect">
              <a:avLst/>
            </a:prstGeom>
          </p:spPr>
        </p:pic>
        <p:pic>
          <p:nvPicPr>
            <p:cNvPr id="21" name="그림 20" descr="coursemos_02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1520" y="188640"/>
              <a:ext cx="1338871" cy="169590"/>
            </a:xfrm>
            <a:prstGeom prst="rect">
              <a:avLst/>
            </a:prstGeom>
          </p:spPr>
        </p:pic>
      </p:grpSp>
      <p:sp>
        <p:nvSpPr>
          <p:cNvPr id="22" name="TextBox 21"/>
          <p:cNvSpPr txBox="1"/>
          <p:nvPr/>
        </p:nvSpPr>
        <p:spPr>
          <a:xfrm>
            <a:off x="7571030" y="116632"/>
            <a:ext cx="146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2. </a:t>
            </a:r>
            <a:r>
              <a:rPr lang="ko-KR" altLang="en-US" b="1" dirty="0" smtClean="0"/>
              <a:t>성</a:t>
            </a:r>
            <a:r>
              <a:rPr lang="ko-KR" altLang="en-US" b="1" dirty="0" smtClean="0"/>
              <a:t>적</a:t>
            </a:r>
            <a:r>
              <a:rPr lang="ko-KR" altLang="en-US" b="1" dirty="0" smtClean="0"/>
              <a:t> </a:t>
            </a:r>
            <a:r>
              <a:rPr lang="ko-KR" altLang="en-US" b="1" dirty="0" smtClean="0"/>
              <a:t>설정</a:t>
            </a:r>
            <a:endParaRPr lang="en-US" altLang="ko-KR" b="1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2555776" y="5517232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altLang="ko-KR" b="1" dirty="0" smtClean="0">
                <a:latin typeface="+mj-ea"/>
                <a:ea typeface="+mj-ea"/>
              </a:rPr>
              <a:t>2. </a:t>
            </a:r>
            <a:r>
              <a:rPr lang="ko-KR" altLang="en-US" b="1" dirty="0" smtClean="0">
                <a:latin typeface="+mj-ea"/>
                <a:ea typeface="+mj-ea"/>
              </a:rPr>
              <a:t>해당 항목 설정 </a:t>
            </a:r>
            <a:r>
              <a:rPr lang="en-US" altLang="ko-KR" b="1" dirty="0" smtClean="0">
                <a:latin typeface="+mj-ea"/>
                <a:ea typeface="+mj-ea"/>
              </a:rPr>
              <a:t>– </a:t>
            </a:r>
            <a:r>
              <a:rPr lang="ko-KR" altLang="en-US" b="1" dirty="0" smtClean="0">
                <a:latin typeface="+mj-ea"/>
                <a:ea typeface="+mj-ea"/>
              </a:rPr>
              <a:t>백분율</a:t>
            </a:r>
            <a:r>
              <a:rPr lang="en-US" altLang="ko-KR" b="1" dirty="0" smtClean="0">
                <a:latin typeface="+mj-ea"/>
                <a:ea typeface="+mj-ea"/>
              </a:rPr>
              <a:t>, </a:t>
            </a:r>
            <a:r>
              <a:rPr lang="ko-KR" altLang="en-US" b="1" dirty="0" smtClean="0">
                <a:latin typeface="+mj-ea"/>
                <a:ea typeface="+mj-ea"/>
              </a:rPr>
              <a:t>순위 공개 설정</a:t>
            </a:r>
            <a:endParaRPr lang="en-US" altLang="ko-KR" b="1" dirty="0" smtClean="0">
              <a:latin typeface="+mj-ea"/>
              <a:ea typeface="+mj-ea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123728" y="2996952"/>
            <a:ext cx="2304256" cy="2880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1907704" y="4077072"/>
            <a:ext cx="2520280" cy="504056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6" name="직사각형 15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0" y="0"/>
              <a:ext cx="9144000" cy="5486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8" name="그림 17" descr="moodle-partner-CSP-vertical-large-trans-gray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28384" y="6381328"/>
              <a:ext cx="915790" cy="401292"/>
            </a:xfrm>
            <a:prstGeom prst="rect">
              <a:avLst/>
            </a:prstGeom>
          </p:spPr>
        </p:pic>
        <p:pic>
          <p:nvPicPr>
            <p:cNvPr id="19" name="그림 18" descr="coursemos_02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1520" y="188640"/>
              <a:ext cx="1338871" cy="169590"/>
            </a:xfrm>
            <a:prstGeom prst="rect">
              <a:avLst/>
            </a:prstGeom>
          </p:spPr>
        </p:pic>
      </p:grpSp>
      <p:sp>
        <p:nvSpPr>
          <p:cNvPr id="20" name="TextBox 19"/>
          <p:cNvSpPr txBox="1"/>
          <p:nvPr/>
        </p:nvSpPr>
        <p:spPr>
          <a:xfrm>
            <a:off x="6732240" y="116632"/>
            <a:ext cx="2470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3. </a:t>
            </a:r>
            <a:r>
              <a:rPr lang="ko-KR" altLang="en-US" b="1" dirty="0" smtClean="0"/>
              <a:t>개인별 성적표 확인</a:t>
            </a:r>
            <a:endParaRPr lang="en-US" altLang="ko-KR" b="1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2987824" y="429309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altLang="ko-KR" b="1" dirty="0" smtClean="0">
                <a:latin typeface="+mj-ea"/>
                <a:ea typeface="+mj-ea"/>
              </a:rPr>
              <a:t>3. </a:t>
            </a:r>
            <a:r>
              <a:rPr lang="ko-KR" altLang="en-US" b="1" dirty="0" smtClean="0">
                <a:latin typeface="+mj-ea"/>
                <a:ea typeface="+mj-ea"/>
              </a:rPr>
              <a:t>개인별 성적표 </a:t>
            </a:r>
            <a:r>
              <a:rPr lang="en-US" altLang="ko-KR" b="1" dirty="0" smtClean="0">
                <a:latin typeface="+mj-ea"/>
                <a:ea typeface="+mj-ea"/>
              </a:rPr>
              <a:t>– </a:t>
            </a:r>
            <a:r>
              <a:rPr lang="ko-KR" altLang="en-US" b="1" dirty="0" smtClean="0">
                <a:latin typeface="+mj-ea"/>
                <a:ea typeface="+mj-ea"/>
              </a:rPr>
              <a:t>수강생 선택</a:t>
            </a:r>
            <a:endParaRPr lang="en-US" altLang="ko-KR" b="1" dirty="0" smtClean="0">
              <a:latin typeface="+mj-ea"/>
              <a:ea typeface="+mj-ea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628800"/>
            <a:ext cx="8437834" cy="22311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2" name="직사각형 21"/>
          <p:cNvSpPr/>
          <p:nvPr/>
        </p:nvSpPr>
        <p:spPr>
          <a:xfrm>
            <a:off x="5364088" y="1988840"/>
            <a:ext cx="648072" cy="144016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7668344" y="2276872"/>
            <a:ext cx="1152128" cy="21602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20" name="직사각형 19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0" y="0"/>
              <a:ext cx="9144000" cy="5486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22" name="그림 21" descr="moodle-partner-CSP-vertical-large-trans-gray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28384" y="6381328"/>
              <a:ext cx="915790" cy="401292"/>
            </a:xfrm>
            <a:prstGeom prst="rect">
              <a:avLst/>
            </a:prstGeom>
          </p:spPr>
        </p:pic>
        <p:pic>
          <p:nvPicPr>
            <p:cNvPr id="23" name="그림 22" descr="coursemos_02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1520" y="188640"/>
              <a:ext cx="1338871" cy="169590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6084168" y="107340"/>
            <a:ext cx="3013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4. </a:t>
            </a:r>
            <a:r>
              <a:rPr lang="ko-KR" altLang="en-US" b="1" dirty="0" smtClean="0"/>
              <a:t>수강생 별 성적현황 확인</a:t>
            </a:r>
            <a:endParaRPr lang="en-US" altLang="ko-KR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227507"/>
            <a:ext cx="8352928" cy="15534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2996952"/>
            <a:ext cx="8352928" cy="15523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2915816" y="486916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altLang="ko-KR" b="1" dirty="0" smtClean="0">
                <a:latin typeface="+mj-ea"/>
                <a:ea typeface="+mj-ea"/>
              </a:rPr>
              <a:t>4. </a:t>
            </a:r>
            <a:r>
              <a:rPr lang="ko-KR" altLang="en-US" b="1" dirty="0" smtClean="0">
                <a:latin typeface="+mj-ea"/>
                <a:ea typeface="+mj-ea"/>
              </a:rPr>
              <a:t>수강생별 성적현황 백분율</a:t>
            </a:r>
            <a:r>
              <a:rPr lang="en-US" altLang="ko-KR" b="1" dirty="0" smtClean="0">
                <a:latin typeface="+mj-ea"/>
                <a:ea typeface="+mj-ea"/>
              </a:rPr>
              <a:t>, </a:t>
            </a:r>
            <a:r>
              <a:rPr lang="ko-KR" altLang="en-US" b="1" dirty="0" smtClean="0">
                <a:latin typeface="+mj-ea"/>
                <a:ea typeface="+mj-ea"/>
              </a:rPr>
              <a:t>순위 확인</a:t>
            </a:r>
            <a:endParaRPr lang="en-US" altLang="ko-KR" b="1" dirty="0" smtClean="0">
              <a:latin typeface="+mj-ea"/>
              <a:ea typeface="+mj-ea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436096" y="1772816"/>
            <a:ext cx="1656184" cy="100811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7092280" y="1772816"/>
            <a:ext cx="1656184" cy="100811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5436096" y="2996952"/>
            <a:ext cx="1656184" cy="1584176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7092280" y="2996952"/>
            <a:ext cx="1656184" cy="1584176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65</Words>
  <Application>Microsoft Office PowerPoint</Application>
  <PresentationFormat>화면 슬라이드 쇼(4:3)</PresentationFormat>
  <Paragraphs>11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안태준</dc:creator>
  <cp:lastModifiedBy>Windows 사용자</cp:lastModifiedBy>
  <cp:revision>99</cp:revision>
  <dcterms:created xsi:type="dcterms:W3CDTF">2015-09-11T01:10:02Z</dcterms:created>
  <dcterms:modified xsi:type="dcterms:W3CDTF">2016-04-28T09:05:58Z</dcterms:modified>
</cp:coreProperties>
</file>